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6DB1-C990-473C-A050-230304EEA55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389FC-E91C-4CA9-9868-B343A7F0452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6DB1-C990-473C-A050-230304EEA55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89FC-E91C-4CA9-9868-B343A7F0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6DB1-C990-473C-A050-230304EEA55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89FC-E91C-4CA9-9868-B343A7F0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6DB1-C990-473C-A050-230304EEA55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389FC-E91C-4CA9-9868-B343A7F0452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6DB1-C990-473C-A050-230304EEA55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389FC-E91C-4CA9-9868-B343A7F045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6DB1-C990-473C-A050-230304EEA55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389FC-E91C-4CA9-9868-B343A7F045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6DB1-C990-473C-A050-230304EEA55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389FC-E91C-4CA9-9868-B343A7F0452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6DB1-C990-473C-A050-230304EEA55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389FC-E91C-4CA9-9868-B343A7F045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6DB1-C990-473C-A050-230304EEA55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389FC-E91C-4CA9-9868-B343A7F045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6DB1-C990-473C-A050-230304EEA55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389FC-E91C-4CA9-9868-B343A7F0452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6DB1-C990-473C-A050-230304EEA55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389FC-E91C-4CA9-9868-B343A7F0452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D26DB1-C990-473C-A050-230304EEA55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F8389FC-E91C-4CA9-9868-B343A7F0452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SING!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52800"/>
            <a:ext cx="6172200" cy="68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Words and Music by Mitchell </a:t>
            </a:r>
            <a:r>
              <a:rPr lang="en-US" dirty="0" err="1" smtClean="0"/>
              <a:t>Grassi</a:t>
            </a:r>
            <a:r>
              <a:rPr lang="en-US" dirty="0" smtClean="0"/>
              <a:t>, Scott </a:t>
            </a:r>
            <a:r>
              <a:rPr lang="en-US" dirty="0" err="1" smtClean="0"/>
              <a:t>Hoying</a:t>
            </a:r>
            <a:r>
              <a:rPr lang="en-US" dirty="0" smtClean="0"/>
              <a:t>, Kevin </a:t>
            </a:r>
            <a:r>
              <a:rPr lang="en-US" dirty="0" err="1" smtClean="0"/>
              <a:t>Olusola</a:t>
            </a:r>
            <a:r>
              <a:rPr lang="en-US" dirty="0" smtClean="0"/>
              <a:t>, Martin Johnson, and Sam Hollander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171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457200"/>
            <a:ext cx="7620000" cy="5943599"/>
          </a:xfrm>
        </p:spPr>
        <p:txBody>
          <a:bodyPr/>
          <a:lstStyle/>
          <a:p>
            <a:pPr marL="0" lvl="0" indent="0">
              <a:spcBef>
                <a:spcPts val="0"/>
              </a:spcBef>
              <a:buSzTx/>
              <a:buNone/>
            </a:pPr>
            <a:r>
              <a:rPr lang="en-US" sz="3200" b="1" dirty="0">
                <a:solidFill>
                  <a:srgbClr val="92D050"/>
                </a:solidFill>
                <a:effectLst/>
              </a:rPr>
              <a:t>Sing, sing, sing, sing!</a:t>
            </a:r>
          </a:p>
          <a:p>
            <a:pPr marL="0" lvl="0" indent="0">
              <a:spcBef>
                <a:spcPts val="0"/>
              </a:spcBef>
              <a:buSzTx/>
              <a:buNone/>
            </a:pPr>
            <a:endParaRPr lang="en-US" sz="3200" b="1" dirty="0">
              <a:solidFill>
                <a:srgbClr val="92D050"/>
              </a:solidFill>
              <a:effectLst/>
            </a:endParaRPr>
          </a:p>
          <a:p>
            <a:pPr marL="0" lvl="0" indent="0">
              <a:spcBef>
                <a:spcPts val="0"/>
              </a:spcBef>
              <a:buSzTx/>
              <a:buNone/>
            </a:pPr>
            <a:r>
              <a:rPr lang="en-US" sz="3200" b="1" dirty="0">
                <a:solidFill>
                  <a:srgbClr val="92D050"/>
                </a:solidFill>
                <a:effectLst/>
              </a:rPr>
              <a:t>Sing it out as hard as you can.</a:t>
            </a:r>
          </a:p>
          <a:p>
            <a:pPr marL="0" lvl="0" indent="0">
              <a:spcBef>
                <a:spcPts val="0"/>
              </a:spcBef>
              <a:buSzTx/>
              <a:buNone/>
            </a:pPr>
            <a:r>
              <a:rPr lang="en-US" sz="3200" b="1" dirty="0">
                <a:solidFill>
                  <a:srgbClr val="92D050"/>
                </a:solidFill>
                <a:effectLst/>
              </a:rPr>
              <a:t>Make ‘</a:t>
            </a:r>
            <a:r>
              <a:rPr lang="en-US" sz="3200" b="1" dirty="0" err="1">
                <a:solidFill>
                  <a:srgbClr val="92D050"/>
                </a:solidFill>
                <a:effectLst/>
              </a:rPr>
              <a:t>em</a:t>
            </a:r>
            <a:r>
              <a:rPr lang="en-US" sz="3200" b="1" dirty="0">
                <a:solidFill>
                  <a:srgbClr val="92D050"/>
                </a:solidFill>
                <a:effectLst/>
              </a:rPr>
              <a:t> hear you from L.A. to Japan; </a:t>
            </a:r>
          </a:p>
          <a:p>
            <a:pPr marL="0" lvl="0" indent="0">
              <a:spcBef>
                <a:spcPts val="0"/>
              </a:spcBef>
              <a:buSzTx/>
              <a:buNone/>
            </a:pPr>
            <a:r>
              <a:rPr lang="en-US" sz="3200" b="1" dirty="0">
                <a:solidFill>
                  <a:srgbClr val="92D050"/>
                </a:solidFill>
                <a:effectLst/>
              </a:rPr>
              <a:t>don’t let ‘</a:t>
            </a:r>
            <a:r>
              <a:rPr lang="en-US" sz="3200" b="1" dirty="0" err="1">
                <a:solidFill>
                  <a:srgbClr val="92D050"/>
                </a:solidFill>
                <a:effectLst/>
              </a:rPr>
              <a:t>em</a:t>
            </a:r>
            <a:r>
              <a:rPr lang="en-US" sz="3200" b="1" dirty="0">
                <a:solidFill>
                  <a:srgbClr val="92D050"/>
                </a:solidFill>
                <a:effectLst/>
              </a:rPr>
              <a:t> bring you down.</a:t>
            </a:r>
          </a:p>
          <a:p>
            <a:pPr marL="18288" indent="0">
              <a:buNone/>
            </a:pPr>
            <a:endParaRPr lang="en-US" sz="3200" b="1" dirty="0" smtClean="0">
              <a:solidFill>
                <a:srgbClr val="FFC000"/>
              </a:solidFill>
            </a:endParaRPr>
          </a:p>
          <a:p>
            <a:pPr marL="18288" indent="0">
              <a:buNone/>
            </a:pPr>
            <a:r>
              <a:rPr lang="en-US" sz="3200" b="1" dirty="0" smtClean="0">
                <a:solidFill>
                  <a:srgbClr val="FFC000"/>
                </a:solidFill>
              </a:rPr>
              <a:t>[</a:t>
            </a:r>
            <a:r>
              <a:rPr lang="en-US" sz="3200" b="1" dirty="0">
                <a:solidFill>
                  <a:srgbClr val="FFC000"/>
                </a:solidFill>
              </a:rPr>
              <a:t>Girls]  This is how we do it now:  go and roll them windows down and</a:t>
            </a:r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457200"/>
            <a:ext cx="7620000" cy="5943599"/>
          </a:xfrm>
        </p:spPr>
        <p:txBody>
          <a:bodyPr/>
          <a:lstStyle/>
          <a:p>
            <a:pPr marL="0" lvl="0" indent="0">
              <a:spcBef>
                <a:spcPts val="0"/>
              </a:spcBef>
              <a:buSzTx/>
              <a:buNone/>
            </a:pPr>
            <a:r>
              <a:rPr lang="en-US" sz="3200" b="1" dirty="0">
                <a:solidFill>
                  <a:srgbClr val="92D050"/>
                </a:solidFill>
                <a:effectLst/>
              </a:rPr>
              <a:t>Sing, sing, sing, sing!</a:t>
            </a:r>
          </a:p>
          <a:p>
            <a:pPr marL="0" lvl="0" indent="0">
              <a:spcBef>
                <a:spcPts val="0"/>
              </a:spcBef>
              <a:buSzTx/>
              <a:buNone/>
            </a:pPr>
            <a:endParaRPr lang="en-US" sz="3200" b="1" dirty="0">
              <a:solidFill>
                <a:srgbClr val="92D050"/>
              </a:solidFill>
              <a:effectLst/>
            </a:endParaRPr>
          </a:p>
          <a:p>
            <a:pPr marL="0" lvl="0" indent="0">
              <a:spcBef>
                <a:spcPts val="0"/>
              </a:spcBef>
              <a:buSzTx/>
              <a:buNone/>
            </a:pPr>
            <a:r>
              <a:rPr lang="en-US" sz="3200" b="1" dirty="0">
                <a:solidFill>
                  <a:srgbClr val="92D050"/>
                </a:solidFill>
                <a:effectLst/>
              </a:rPr>
              <a:t>Sing it out as hard as you can.</a:t>
            </a:r>
          </a:p>
          <a:p>
            <a:pPr marL="0" lvl="0" indent="0">
              <a:spcBef>
                <a:spcPts val="0"/>
              </a:spcBef>
              <a:buSzTx/>
              <a:buNone/>
            </a:pPr>
            <a:r>
              <a:rPr lang="en-US" sz="3200" b="1" dirty="0">
                <a:solidFill>
                  <a:srgbClr val="92D050"/>
                </a:solidFill>
                <a:effectLst/>
              </a:rPr>
              <a:t>Make ‘</a:t>
            </a:r>
            <a:r>
              <a:rPr lang="en-US" sz="3200" b="1" dirty="0" err="1">
                <a:solidFill>
                  <a:srgbClr val="92D050"/>
                </a:solidFill>
                <a:effectLst/>
              </a:rPr>
              <a:t>em</a:t>
            </a:r>
            <a:r>
              <a:rPr lang="en-US" sz="3200" b="1" dirty="0">
                <a:solidFill>
                  <a:srgbClr val="92D050"/>
                </a:solidFill>
                <a:effectLst/>
              </a:rPr>
              <a:t> hear you from L.A. to Japan; </a:t>
            </a:r>
          </a:p>
          <a:p>
            <a:pPr marL="0" lvl="0" indent="0">
              <a:spcBef>
                <a:spcPts val="0"/>
              </a:spcBef>
              <a:buSzTx/>
              <a:buNone/>
            </a:pPr>
            <a:r>
              <a:rPr lang="en-US" sz="3200" b="1" dirty="0">
                <a:solidFill>
                  <a:srgbClr val="92D050"/>
                </a:solidFill>
                <a:effectLst/>
              </a:rPr>
              <a:t>don’t let ‘</a:t>
            </a:r>
            <a:r>
              <a:rPr lang="en-US" sz="3200" b="1" dirty="0" err="1">
                <a:solidFill>
                  <a:srgbClr val="92D050"/>
                </a:solidFill>
                <a:effectLst/>
              </a:rPr>
              <a:t>em</a:t>
            </a:r>
            <a:r>
              <a:rPr lang="en-US" sz="3200" b="1" dirty="0">
                <a:solidFill>
                  <a:srgbClr val="92D050"/>
                </a:solidFill>
                <a:effectLst/>
              </a:rPr>
              <a:t> bring you down.</a:t>
            </a:r>
          </a:p>
          <a:p>
            <a:pPr marL="18288" indent="0">
              <a:buNone/>
            </a:pPr>
            <a:endParaRPr lang="en-US" sz="3200" b="1" dirty="0" smtClean="0">
              <a:solidFill>
                <a:srgbClr val="FFC000"/>
              </a:solidFill>
            </a:endParaRPr>
          </a:p>
          <a:p>
            <a:pPr marL="18288" indent="0">
              <a:buNone/>
            </a:pPr>
            <a:r>
              <a:rPr lang="en-US" sz="3200" b="1" dirty="0" smtClean="0">
                <a:solidFill>
                  <a:srgbClr val="FFC000"/>
                </a:solidFill>
              </a:rPr>
              <a:t>[</a:t>
            </a:r>
            <a:r>
              <a:rPr lang="en-US" sz="3200" b="1" dirty="0">
                <a:solidFill>
                  <a:srgbClr val="FFC000"/>
                </a:solidFill>
              </a:rPr>
              <a:t>Girls]  </a:t>
            </a:r>
            <a:r>
              <a:rPr lang="en-US" sz="3200" b="1" dirty="0" smtClean="0">
                <a:solidFill>
                  <a:srgbClr val="FFC000"/>
                </a:solidFill>
              </a:rPr>
              <a:t>You know what I’m </a:t>
            </a:r>
            <a:r>
              <a:rPr lang="en-US" sz="3200" b="1" dirty="0" err="1" smtClean="0">
                <a:solidFill>
                  <a:srgbClr val="FFC000"/>
                </a:solidFill>
              </a:rPr>
              <a:t>talkin</a:t>
            </a:r>
            <a:r>
              <a:rPr lang="en-US" sz="3200" b="1" dirty="0" smtClean="0">
                <a:solidFill>
                  <a:srgbClr val="FFC000"/>
                </a:solidFill>
              </a:rPr>
              <a:t>’ ‘bout.</a:t>
            </a:r>
            <a:br>
              <a:rPr lang="en-US" sz="3200" b="1" dirty="0" smtClean="0">
                <a:solidFill>
                  <a:srgbClr val="FFC000"/>
                </a:solidFill>
              </a:rPr>
            </a:br>
            <a:r>
              <a:rPr lang="en-US" sz="3200" b="1" dirty="0" smtClean="0">
                <a:solidFill>
                  <a:srgbClr val="FFC000"/>
                </a:solidFill>
              </a:rPr>
              <a:t>A little bit louder now.</a:t>
            </a:r>
          </a:p>
          <a:p>
            <a:pPr marL="18288" indent="0">
              <a:buNone/>
            </a:pPr>
            <a:r>
              <a:rPr lang="en-US" sz="3200" b="1" dirty="0" smtClean="0">
                <a:solidFill>
                  <a:srgbClr val="FFC000"/>
                </a:solidFill>
              </a:rPr>
              <a:t>You know what I’m </a:t>
            </a:r>
            <a:r>
              <a:rPr lang="en-US" sz="3200" b="1" dirty="0" err="1" smtClean="0">
                <a:solidFill>
                  <a:srgbClr val="FFC000"/>
                </a:solidFill>
              </a:rPr>
              <a:t>talkin</a:t>
            </a:r>
            <a:r>
              <a:rPr lang="en-US" sz="3200" b="1" dirty="0" smtClean="0">
                <a:solidFill>
                  <a:srgbClr val="FFC000"/>
                </a:solidFill>
              </a:rPr>
              <a:t>’ ‘bout.</a:t>
            </a:r>
          </a:p>
          <a:p>
            <a:pPr marL="18288" indent="0">
              <a:buNone/>
            </a:pPr>
            <a:r>
              <a:rPr lang="en-US" sz="3200" b="1" dirty="0" smtClean="0">
                <a:solidFill>
                  <a:srgbClr val="FFC000"/>
                </a:solidFill>
              </a:rPr>
              <a:t>Sing it a little bit louder now.</a:t>
            </a:r>
            <a:endParaRPr lang="en-US" sz="3200" b="1" dirty="0">
              <a:solidFill>
                <a:srgbClr val="FFC000"/>
              </a:solidFill>
            </a:endParaRPr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3962401"/>
          </a:xfrm>
        </p:spPr>
        <p:txBody>
          <a:bodyPr/>
          <a:lstStyle/>
          <a:p>
            <a:pPr marL="0" lvl="0" indent="0">
              <a:spcBef>
                <a:spcPts val="0"/>
              </a:spcBef>
              <a:buSzTx/>
              <a:buNone/>
            </a:pPr>
            <a:r>
              <a:rPr lang="en-US" sz="3200" b="1" dirty="0" smtClean="0">
                <a:solidFill>
                  <a:srgbClr val="92D050"/>
                </a:solidFill>
                <a:effectLst/>
              </a:rPr>
              <a:t>Let me hear you… sing…</a:t>
            </a:r>
            <a:endParaRPr lang="en-US" sz="3200" b="1" dirty="0">
              <a:solidFill>
                <a:srgbClr val="92D050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09600"/>
            <a:ext cx="7391400" cy="5714999"/>
          </a:xfrm>
        </p:spPr>
        <p:txBody>
          <a:bodyPr/>
          <a:lstStyle/>
          <a:p>
            <a:pPr marL="18288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3733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Girls</a:t>
            </a:r>
          </a:p>
          <a:p>
            <a:endParaRPr lang="en-US" sz="2800" b="1" dirty="0">
              <a:solidFill>
                <a:srgbClr val="FFC000"/>
              </a:solidFill>
            </a:endParaRPr>
          </a:p>
          <a:p>
            <a:r>
              <a:rPr lang="en-US" sz="2400" b="1" dirty="0" smtClean="0">
                <a:solidFill>
                  <a:srgbClr val="FFC000"/>
                </a:solidFill>
              </a:rPr>
              <a:t>It doesn’t matter if your days are long.</a:t>
            </a:r>
          </a:p>
          <a:p>
            <a:endParaRPr lang="en-US" sz="2400" b="1" dirty="0">
              <a:solidFill>
                <a:srgbClr val="FFC000"/>
              </a:solidFill>
            </a:endParaRPr>
          </a:p>
          <a:p>
            <a:r>
              <a:rPr lang="en-US" sz="2400" b="1" dirty="0" smtClean="0">
                <a:solidFill>
                  <a:srgbClr val="FFC000"/>
                </a:solidFill>
              </a:rPr>
              <a:t>It doesn’t matter if your night’s gone wrong.</a:t>
            </a:r>
          </a:p>
          <a:p>
            <a:endParaRPr lang="en-US" sz="2400" b="1" dirty="0">
              <a:solidFill>
                <a:srgbClr val="FFC000"/>
              </a:solidFill>
            </a:endParaRPr>
          </a:p>
          <a:p>
            <a:r>
              <a:rPr lang="en-US" sz="2400" b="1" dirty="0" smtClean="0">
                <a:solidFill>
                  <a:srgbClr val="FFC000"/>
                </a:solidFill>
              </a:rPr>
              <a:t>Just clap your hands</a:t>
            </a:r>
          </a:p>
          <a:p>
            <a:r>
              <a:rPr lang="en-US" sz="2400" b="1" dirty="0" smtClean="0">
                <a:solidFill>
                  <a:srgbClr val="FFC000"/>
                </a:solidFill>
              </a:rPr>
              <a:t>And stomp your feet</a:t>
            </a:r>
          </a:p>
          <a:p>
            <a:r>
              <a:rPr lang="en-US" sz="2400" b="1" dirty="0" smtClean="0">
                <a:solidFill>
                  <a:srgbClr val="FFC000"/>
                </a:solidFill>
              </a:rPr>
              <a:t>	and sing it: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614157"/>
            <a:ext cx="35052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Boys</a:t>
            </a: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SING!</a:t>
            </a: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SING!</a:t>
            </a: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</a:endParaRP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</a:endParaRP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SING!</a:t>
            </a:r>
          </a:p>
          <a:p>
            <a:pPr algn="ctr"/>
            <a:endParaRPr lang="en-US" sz="2800" b="1" dirty="0">
              <a:solidFill>
                <a:schemeClr val="tx2"/>
              </a:solidFill>
            </a:endParaRPr>
          </a:p>
          <a:p>
            <a:pPr algn="ctr"/>
            <a:endParaRPr lang="en-US" sz="2800" b="1" dirty="0" smtClean="0">
              <a:solidFill>
                <a:schemeClr val="tx2"/>
              </a:solidFill>
            </a:endParaRPr>
          </a:p>
          <a:p>
            <a:pPr algn="ctr"/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94925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92D050"/>
                </a:solidFill>
              </a:rPr>
              <a:t>Oh oh-oh oh-oh-oh-oh oh-oh oh!</a:t>
            </a:r>
            <a:endParaRPr lang="en-US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9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09600"/>
            <a:ext cx="7391400" cy="5714999"/>
          </a:xfrm>
        </p:spPr>
        <p:txBody>
          <a:bodyPr/>
          <a:lstStyle/>
          <a:p>
            <a:pPr marL="18288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3733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Girls</a:t>
            </a:r>
          </a:p>
          <a:p>
            <a:endParaRPr lang="en-US" sz="2800" b="1" dirty="0">
              <a:solidFill>
                <a:srgbClr val="FFC000"/>
              </a:solidFill>
            </a:endParaRPr>
          </a:p>
          <a:p>
            <a:r>
              <a:rPr lang="en-US" sz="2400" b="1" dirty="0" smtClean="0">
                <a:solidFill>
                  <a:srgbClr val="FFC000"/>
                </a:solidFill>
              </a:rPr>
              <a:t>It doesn’t matter if you’re way off track,</a:t>
            </a:r>
          </a:p>
          <a:p>
            <a:endParaRPr lang="en-US" sz="2400" b="1" dirty="0">
              <a:solidFill>
                <a:srgbClr val="FFC000"/>
              </a:solidFill>
            </a:endParaRPr>
          </a:p>
          <a:p>
            <a:r>
              <a:rPr lang="en-US" sz="2400" b="1" dirty="0" smtClean="0">
                <a:solidFill>
                  <a:srgbClr val="FFC000"/>
                </a:solidFill>
              </a:rPr>
              <a:t>Feel like you’re headed for a heart attack.</a:t>
            </a:r>
          </a:p>
          <a:p>
            <a:endParaRPr lang="en-US" sz="2400" b="1" dirty="0">
              <a:solidFill>
                <a:srgbClr val="FFC000"/>
              </a:solidFill>
            </a:endParaRPr>
          </a:p>
          <a:p>
            <a:r>
              <a:rPr lang="en-US" sz="2400" b="1" dirty="0" smtClean="0">
                <a:solidFill>
                  <a:srgbClr val="FFC000"/>
                </a:solidFill>
              </a:rPr>
              <a:t>Get up and dance.</a:t>
            </a:r>
          </a:p>
          <a:p>
            <a:r>
              <a:rPr lang="en-US" sz="2400" b="1" dirty="0" smtClean="0">
                <a:solidFill>
                  <a:srgbClr val="FFC000"/>
                </a:solidFill>
              </a:rPr>
              <a:t>Just feel that beat and sing it: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614157"/>
            <a:ext cx="35052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Boys</a:t>
            </a: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SING!</a:t>
            </a: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SING!</a:t>
            </a: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</a:endParaRP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</a:endParaRP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algn="ctr"/>
            <a:endParaRPr lang="en-US" sz="2800" b="1" dirty="0">
              <a:solidFill>
                <a:schemeClr val="tx2"/>
              </a:solidFill>
            </a:endParaRPr>
          </a:p>
          <a:p>
            <a:pPr algn="ctr"/>
            <a:endParaRPr lang="en-US" sz="2800" b="1" dirty="0" smtClean="0">
              <a:solidFill>
                <a:schemeClr val="tx2"/>
              </a:solidFill>
            </a:endParaRPr>
          </a:p>
          <a:p>
            <a:pPr algn="ctr"/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94925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92D050"/>
                </a:solidFill>
              </a:rPr>
              <a:t>Oh oh-oh oh-oh-oh-oh oh-oh oh!</a:t>
            </a:r>
            <a:endParaRPr lang="en-US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33400"/>
            <a:ext cx="7848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2D050"/>
                </a:solidFill>
              </a:rPr>
              <a:t>I don’t know what you’ve been told,</a:t>
            </a:r>
          </a:p>
          <a:p>
            <a:r>
              <a:rPr lang="en-US" sz="2800" b="1" dirty="0" smtClean="0">
                <a:solidFill>
                  <a:srgbClr val="92D050"/>
                </a:solidFill>
              </a:rPr>
              <a:t>But music make you lose control.</a:t>
            </a:r>
          </a:p>
          <a:p>
            <a:endParaRPr lang="en-US" sz="2800" b="1" dirty="0">
              <a:solidFill>
                <a:srgbClr val="92D050"/>
              </a:solidFill>
            </a:endParaRPr>
          </a:p>
          <a:p>
            <a:r>
              <a:rPr lang="en-US" sz="2800" b="1" dirty="0" smtClean="0">
                <a:solidFill>
                  <a:srgbClr val="92D050"/>
                </a:solidFill>
              </a:rPr>
              <a:t>Sing, sing, sing, sing!</a:t>
            </a:r>
          </a:p>
          <a:p>
            <a:endParaRPr lang="en-US" sz="2800" b="1" dirty="0">
              <a:solidFill>
                <a:srgbClr val="92D050"/>
              </a:solidFill>
            </a:endParaRPr>
          </a:p>
          <a:p>
            <a:r>
              <a:rPr lang="en-US" sz="2800" b="1" dirty="0" smtClean="0">
                <a:solidFill>
                  <a:srgbClr val="92D050"/>
                </a:solidFill>
              </a:rPr>
              <a:t>Sing it out as hard as you can.</a:t>
            </a:r>
          </a:p>
          <a:p>
            <a:r>
              <a:rPr lang="en-US" sz="2800" b="1" dirty="0" smtClean="0">
                <a:solidFill>
                  <a:srgbClr val="92D050"/>
                </a:solidFill>
              </a:rPr>
              <a:t>Make ‘</a:t>
            </a:r>
            <a:r>
              <a:rPr lang="en-US" sz="2800" b="1" dirty="0" err="1" smtClean="0">
                <a:solidFill>
                  <a:srgbClr val="92D050"/>
                </a:solidFill>
              </a:rPr>
              <a:t>em</a:t>
            </a:r>
            <a:r>
              <a:rPr lang="en-US" sz="2800" b="1" dirty="0" smtClean="0">
                <a:solidFill>
                  <a:srgbClr val="92D050"/>
                </a:solidFill>
              </a:rPr>
              <a:t> hear you from L.A. to Japan; </a:t>
            </a:r>
          </a:p>
          <a:p>
            <a:r>
              <a:rPr lang="en-US" sz="2800" b="1" dirty="0" smtClean="0">
                <a:solidFill>
                  <a:srgbClr val="92D050"/>
                </a:solidFill>
              </a:rPr>
              <a:t>don’t let ‘</a:t>
            </a:r>
            <a:r>
              <a:rPr lang="en-US" sz="2800" b="1" dirty="0" err="1" smtClean="0">
                <a:solidFill>
                  <a:srgbClr val="92D050"/>
                </a:solidFill>
              </a:rPr>
              <a:t>em</a:t>
            </a:r>
            <a:r>
              <a:rPr lang="en-US" sz="2800" b="1" dirty="0" smtClean="0">
                <a:solidFill>
                  <a:srgbClr val="92D050"/>
                </a:solidFill>
              </a:rPr>
              <a:t> bring you down.</a:t>
            </a:r>
          </a:p>
          <a:p>
            <a:endParaRPr lang="en-US" sz="2800" b="1" dirty="0">
              <a:solidFill>
                <a:srgbClr val="92D050"/>
              </a:solidFill>
            </a:endParaRPr>
          </a:p>
          <a:p>
            <a:r>
              <a:rPr lang="en-US" sz="2800" b="1" dirty="0" smtClean="0">
                <a:solidFill>
                  <a:srgbClr val="FFC000"/>
                </a:solidFill>
              </a:rPr>
              <a:t>[Girls]  This is how we do it now:  go and roll them windows down and</a:t>
            </a:r>
          </a:p>
          <a:p>
            <a:endParaRPr lang="en-US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914400"/>
            <a:ext cx="8001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rgbClr val="92D050"/>
                </a:solidFill>
              </a:rPr>
              <a:t>Sing, sing, sing, sing!</a:t>
            </a:r>
          </a:p>
          <a:p>
            <a:pPr lvl="0"/>
            <a:r>
              <a:rPr lang="en-US" sz="2800" b="1" dirty="0">
                <a:solidFill>
                  <a:srgbClr val="92D050"/>
                </a:solidFill>
              </a:rPr>
              <a:t>Sing it with your hands in the sky.</a:t>
            </a:r>
          </a:p>
          <a:p>
            <a:pPr lvl="0"/>
            <a:r>
              <a:rPr lang="en-US" sz="2800" b="1" dirty="0">
                <a:solidFill>
                  <a:srgbClr val="92D050"/>
                </a:solidFill>
              </a:rPr>
              <a:t>Light it up like it’s the Fourth of July; </a:t>
            </a:r>
            <a:endParaRPr lang="en-US" sz="2800" b="1" dirty="0" smtClean="0">
              <a:solidFill>
                <a:srgbClr val="92D050"/>
              </a:solidFill>
            </a:endParaRPr>
          </a:p>
          <a:p>
            <a:pPr lvl="0"/>
            <a:r>
              <a:rPr lang="en-US" sz="2800" b="1" dirty="0" smtClean="0">
                <a:solidFill>
                  <a:srgbClr val="92D050"/>
                </a:solidFill>
              </a:rPr>
              <a:t>don’t </a:t>
            </a:r>
            <a:r>
              <a:rPr lang="en-US" sz="2800" b="1" dirty="0">
                <a:solidFill>
                  <a:srgbClr val="92D050"/>
                </a:solidFill>
              </a:rPr>
              <a:t>let ‘</a:t>
            </a:r>
            <a:r>
              <a:rPr lang="en-US" sz="2800" b="1" dirty="0" err="1">
                <a:solidFill>
                  <a:srgbClr val="92D050"/>
                </a:solidFill>
              </a:rPr>
              <a:t>em</a:t>
            </a:r>
            <a:r>
              <a:rPr lang="en-US" sz="2800" b="1" dirty="0">
                <a:solidFill>
                  <a:srgbClr val="92D050"/>
                </a:solidFill>
              </a:rPr>
              <a:t> bring you down</a:t>
            </a:r>
            <a:r>
              <a:rPr lang="en-US" sz="2800" b="1" dirty="0" smtClean="0">
                <a:solidFill>
                  <a:srgbClr val="92D050"/>
                </a:solidFill>
              </a:rPr>
              <a:t>.</a:t>
            </a:r>
          </a:p>
          <a:p>
            <a:pPr lvl="0"/>
            <a:endParaRPr lang="en-US" sz="2800" b="1" dirty="0">
              <a:solidFill>
                <a:srgbClr val="92D050"/>
              </a:solidFill>
            </a:endParaRPr>
          </a:p>
          <a:p>
            <a:pPr lvl="0"/>
            <a:r>
              <a:rPr lang="en-US" sz="2800" b="1" dirty="0" smtClean="0">
                <a:solidFill>
                  <a:srgbClr val="FFC000"/>
                </a:solidFill>
              </a:rPr>
              <a:t>[Girls] You know what </a:t>
            </a:r>
            <a:r>
              <a:rPr lang="en-US" sz="2800" b="1" dirty="0" smtClean="0">
                <a:solidFill>
                  <a:srgbClr val="FFC000"/>
                </a:solidFill>
              </a:rPr>
              <a:t>I’m </a:t>
            </a:r>
            <a:r>
              <a:rPr lang="en-US" sz="2800" b="1" dirty="0" err="1" smtClean="0">
                <a:solidFill>
                  <a:srgbClr val="FFC000"/>
                </a:solidFill>
              </a:rPr>
              <a:t>talkin</a:t>
            </a:r>
            <a:r>
              <a:rPr lang="en-US" sz="2800" b="1" dirty="0" smtClean="0">
                <a:solidFill>
                  <a:srgbClr val="FFC000"/>
                </a:solidFill>
              </a:rPr>
              <a:t>’ ‘bout.</a:t>
            </a:r>
          </a:p>
          <a:p>
            <a:pPr lvl="0"/>
            <a:r>
              <a:rPr lang="en-US" sz="2800" b="1" dirty="0" smtClean="0">
                <a:solidFill>
                  <a:srgbClr val="FFC000"/>
                </a:solidFill>
              </a:rPr>
              <a:t>A little bit louder now.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7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09600"/>
            <a:ext cx="7391400" cy="5714999"/>
          </a:xfrm>
        </p:spPr>
        <p:txBody>
          <a:bodyPr/>
          <a:lstStyle/>
          <a:p>
            <a:pPr marL="18288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3733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Girls</a:t>
            </a:r>
          </a:p>
          <a:p>
            <a:endParaRPr lang="en-US" sz="2800" b="1" dirty="0">
              <a:solidFill>
                <a:srgbClr val="FFC000"/>
              </a:solidFill>
            </a:endParaRPr>
          </a:p>
          <a:p>
            <a:endParaRPr lang="en-US" sz="2400" b="1" dirty="0" smtClean="0">
              <a:solidFill>
                <a:srgbClr val="FFC000"/>
              </a:solidFill>
            </a:endParaRPr>
          </a:p>
          <a:p>
            <a:endParaRPr lang="en-US" sz="2400" b="1" dirty="0">
              <a:solidFill>
                <a:srgbClr val="FFC000"/>
              </a:solidFill>
            </a:endParaRPr>
          </a:p>
          <a:p>
            <a:r>
              <a:rPr lang="en-US" sz="2400" b="1" dirty="0" smtClean="0">
                <a:solidFill>
                  <a:srgbClr val="FFC000"/>
                </a:solidFill>
              </a:rPr>
              <a:t>SING!</a:t>
            </a:r>
            <a:endParaRPr lang="en-US" sz="2400" b="1" dirty="0">
              <a:solidFill>
                <a:srgbClr val="FFC000"/>
              </a:solidFill>
            </a:endParaRPr>
          </a:p>
          <a:p>
            <a:endParaRPr lang="en-US" sz="2400" b="1" dirty="0" smtClean="0">
              <a:solidFill>
                <a:srgbClr val="FFC000"/>
              </a:solidFill>
            </a:endParaRPr>
          </a:p>
          <a:p>
            <a:endParaRPr lang="en-US" sz="2400" b="1" dirty="0">
              <a:solidFill>
                <a:srgbClr val="FFC000"/>
              </a:solidFill>
            </a:endParaRPr>
          </a:p>
          <a:p>
            <a:r>
              <a:rPr lang="en-US" sz="2400" b="1" dirty="0" smtClean="0">
                <a:solidFill>
                  <a:srgbClr val="FFC000"/>
                </a:solidFill>
              </a:rPr>
              <a:t>SING!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614157"/>
            <a:ext cx="35052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ACCBF9"/>
                </a:solidFill>
              </a:rPr>
              <a:t>Boys</a:t>
            </a:r>
          </a:p>
          <a:p>
            <a:pPr algn="ctr"/>
            <a:endParaRPr lang="en-US" sz="2400" b="1" dirty="0">
              <a:solidFill>
                <a:srgbClr val="ACCBF9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ACCBF9"/>
                </a:solidFill>
              </a:rPr>
              <a:t>It doesn’t matter if your days are long.</a:t>
            </a:r>
            <a:endParaRPr lang="en-US" sz="2400" b="1" dirty="0" smtClean="0">
              <a:solidFill>
                <a:srgbClr val="ACCBF9"/>
              </a:solidFill>
            </a:endParaRPr>
          </a:p>
          <a:p>
            <a:pPr algn="ctr"/>
            <a:endParaRPr lang="en-US" sz="2400" b="1" dirty="0" smtClean="0">
              <a:solidFill>
                <a:srgbClr val="ACCBF9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ACCBF9"/>
                </a:solidFill>
              </a:rPr>
              <a:t>It doesn’t matter if your night’s gone wrong.</a:t>
            </a:r>
            <a:endParaRPr lang="en-US" sz="2400" b="1" dirty="0">
              <a:solidFill>
                <a:srgbClr val="ACCBF9"/>
              </a:solidFill>
            </a:endParaRPr>
          </a:p>
          <a:p>
            <a:pPr algn="ctr"/>
            <a:endParaRPr lang="en-US" sz="2400" b="1" dirty="0" smtClean="0">
              <a:solidFill>
                <a:srgbClr val="ACCBF9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ACCBF9"/>
                </a:solidFill>
              </a:rPr>
              <a:t>Just raise your voice,</a:t>
            </a:r>
          </a:p>
          <a:p>
            <a:pPr algn="ctr"/>
            <a:r>
              <a:rPr lang="en-US" sz="2400" b="1" dirty="0" smtClean="0">
                <a:solidFill>
                  <a:srgbClr val="ACCBF9"/>
                </a:solidFill>
              </a:rPr>
              <a:t>And bring the noise and sing it.</a:t>
            </a:r>
            <a:endParaRPr lang="en-US" sz="2400" b="1" dirty="0" smtClean="0">
              <a:solidFill>
                <a:srgbClr val="ACCBF9"/>
              </a:solidFill>
            </a:endParaRPr>
          </a:p>
          <a:p>
            <a:pPr algn="ctr"/>
            <a:endParaRPr lang="en-US" sz="2400" b="1" dirty="0">
              <a:solidFill>
                <a:srgbClr val="ACCBF9"/>
              </a:solidFill>
            </a:endParaRPr>
          </a:p>
          <a:p>
            <a:pPr algn="ctr"/>
            <a:endParaRPr lang="en-US" sz="2400" b="1" dirty="0" smtClean="0">
              <a:solidFill>
                <a:srgbClr val="ACCBF9"/>
              </a:solidFill>
            </a:endParaRPr>
          </a:p>
          <a:p>
            <a:pPr algn="ctr"/>
            <a:endParaRPr lang="en-US" sz="2800" b="1" dirty="0" smtClean="0">
              <a:solidFill>
                <a:srgbClr val="ACCBF9"/>
              </a:solidFill>
            </a:endParaRPr>
          </a:p>
          <a:p>
            <a:pPr algn="ctr"/>
            <a:endParaRPr lang="en-US" sz="2800" b="1" dirty="0">
              <a:solidFill>
                <a:srgbClr val="ACCBF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180082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92D050"/>
                </a:solidFill>
              </a:rPr>
              <a:t>Oh oh-oh oh-oh-oh-oh oh-oh oh!</a:t>
            </a:r>
            <a:endParaRPr lang="en-US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40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914400"/>
            <a:ext cx="8001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</a:rPr>
              <a:t>Sing for your mama,</a:t>
            </a:r>
          </a:p>
          <a:p>
            <a:r>
              <a:rPr lang="en-US" sz="3600" b="1" dirty="0" smtClean="0">
                <a:solidFill>
                  <a:srgbClr val="92D050"/>
                </a:solidFill>
              </a:rPr>
              <a:t>Sing for your daughter,</a:t>
            </a:r>
          </a:p>
          <a:p>
            <a:r>
              <a:rPr lang="en-US" sz="3600" b="1" dirty="0" smtClean="0">
                <a:solidFill>
                  <a:srgbClr val="92D050"/>
                </a:solidFill>
              </a:rPr>
              <a:t>Sing for your sister’s mister’s best friend’s brother, cause</a:t>
            </a:r>
          </a:p>
          <a:p>
            <a:endParaRPr lang="en-US" sz="3600" b="1" dirty="0">
              <a:solidFill>
                <a:srgbClr val="92D050"/>
              </a:solidFill>
            </a:endParaRPr>
          </a:p>
          <a:p>
            <a:pPr lvl="0"/>
            <a:r>
              <a:rPr lang="en-US" sz="3600" b="1" dirty="0">
                <a:solidFill>
                  <a:srgbClr val="92D050"/>
                </a:solidFill>
              </a:rPr>
              <a:t>I don’t know what you’ve been told,</a:t>
            </a:r>
          </a:p>
          <a:p>
            <a:pPr lvl="0"/>
            <a:r>
              <a:rPr lang="en-US" sz="3600" b="1" dirty="0">
                <a:solidFill>
                  <a:srgbClr val="92D050"/>
                </a:solidFill>
              </a:rPr>
              <a:t>But music make you lose control.</a:t>
            </a:r>
          </a:p>
          <a:p>
            <a:pPr lvl="0"/>
            <a:endParaRPr lang="en-US" sz="2800" b="1" dirty="0">
              <a:solidFill>
                <a:srgbClr val="92D050"/>
              </a:solidFill>
            </a:endParaRPr>
          </a:p>
          <a:p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11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457200"/>
            <a:ext cx="7620000" cy="5943599"/>
          </a:xfrm>
        </p:spPr>
        <p:txBody>
          <a:bodyPr/>
          <a:lstStyle/>
          <a:p>
            <a:pPr marL="0" lvl="0" indent="0">
              <a:spcBef>
                <a:spcPts val="0"/>
              </a:spcBef>
              <a:buSzTx/>
              <a:buNone/>
            </a:pPr>
            <a:r>
              <a:rPr lang="en-US" sz="3200" b="1" dirty="0">
                <a:solidFill>
                  <a:srgbClr val="92D050"/>
                </a:solidFill>
                <a:effectLst/>
              </a:rPr>
              <a:t>Sing, sing, sing, sing!</a:t>
            </a:r>
          </a:p>
          <a:p>
            <a:pPr marL="0" lvl="0" indent="0">
              <a:spcBef>
                <a:spcPts val="0"/>
              </a:spcBef>
              <a:buSzTx/>
              <a:buNone/>
            </a:pPr>
            <a:endParaRPr lang="en-US" sz="3200" b="1" dirty="0">
              <a:solidFill>
                <a:srgbClr val="92D050"/>
              </a:solidFill>
              <a:effectLst/>
            </a:endParaRPr>
          </a:p>
          <a:p>
            <a:pPr marL="0" lvl="0" indent="0">
              <a:spcBef>
                <a:spcPts val="0"/>
              </a:spcBef>
              <a:buSzTx/>
              <a:buNone/>
            </a:pPr>
            <a:r>
              <a:rPr lang="en-US" sz="3200" b="1" dirty="0">
                <a:solidFill>
                  <a:srgbClr val="92D050"/>
                </a:solidFill>
                <a:effectLst/>
              </a:rPr>
              <a:t>Sing it out as hard as you can.</a:t>
            </a:r>
          </a:p>
          <a:p>
            <a:pPr marL="0" lvl="0" indent="0">
              <a:spcBef>
                <a:spcPts val="0"/>
              </a:spcBef>
              <a:buSzTx/>
              <a:buNone/>
            </a:pPr>
            <a:r>
              <a:rPr lang="en-US" sz="3200" b="1" dirty="0">
                <a:solidFill>
                  <a:srgbClr val="92D050"/>
                </a:solidFill>
                <a:effectLst/>
              </a:rPr>
              <a:t>Make ‘</a:t>
            </a:r>
            <a:r>
              <a:rPr lang="en-US" sz="3200" b="1" dirty="0" err="1">
                <a:solidFill>
                  <a:srgbClr val="92D050"/>
                </a:solidFill>
                <a:effectLst/>
              </a:rPr>
              <a:t>em</a:t>
            </a:r>
            <a:r>
              <a:rPr lang="en-US" sz="3200" b="1" dirty="0">
                <a:solidFill>
                  <a:srgbClr val="92D050"/>
                </a:solidFill>
                <a:effectLst/>
              </a:rPr>
              <a:t> hear you from L.A. to Japan; </a:t>
            </a:r>
          </a:p>
          <a:p>
            <a:pPr marL="0" lvl="0" indent="0">
              <a:spcBef>
                <a:spcPts val="0"/>
              </a:spcBef>
              <a:buSzTx/>
              <a:buNone/>
            </a:pPr>
            <a:r>
              <a:rPr lang="en-US" sz="3200" b="1" dirty="0">
                <a:solidFill>
                  <a:srgbClr val="92D050"/>
                </a:solidFill>
                <a:effectLst/>
              </a:rPr>
              <a:t>don’t let ‘</a:t>
            </a:r>
            <a:r>
              <a:rPr lang="en-US" sz="3200" b="1" dirty="0" err="1">
                <a:solidFill>
                  <a:srgbClr val="92D050"/>
                </a:solidFill>
                <a:effectLst/>
              </a:rPr>
              <a:t>em</a:t>
            </a:r>
            <a:r>
              <a:rPr lang="en-US" sz="3200" b="1" dirty="0">
                <a:solidFill>
                  <a:srgbClr val="92D050"/>
                </a:solidFill>
                <a:effectLst/>
              </a:rPr>
              <a:t> bring you down.</a:t>
            </a:r>
          </a:p>
          <a:p>
            <a:pPr marL="18288" indent="0">
              <a:buNone/>
            </a:pPr>
            <a:endParaRPr lang="en-US" sz="3200" b="1" dirty="0" smtClean="0">
              <a:solidFill>
                <a:srgbClr val="FFC000"/>
              </a:solidFill>
            </a:endParaRPr>
          </a:p>
          <a:p>
            <a:pPr marL="18288" indent="0">
              <a:buNone/>
            </a:pPr>
            <a:r>
              <a:rPr lang="en-US" sz="3200" b="1" dirty="0" smtClean="0">
                <a:solidFill>
                  <a:srgbClr val="FFC000"/>
                </a:solidFill>
              </a:rPr>
              <a:t>[</a:t>
            </a:r>
            <a:r>
              <a:rPr lang="en-US" sz="3200" b="1" dirty="0">
                <a:solidFill>
                  <a:srgbClr val="FFC000"/>
                </a:solidFill>
              </a:rPr>
              <a:t>Girls]  This is how we do it now:  go and roll them windows down and</a:t>
            </a:r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914400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srgbClr val="92D050"/>
                </a:solidFill>
              </a:rPr>
              <a:t>Sing, sing, sing, sing!</a:t>
            </a:r>
          </a:p>
          <a:p>
            <a:pPr lvl="0"/>
            <a:r>
              <a:rPr lang="en-US" sz="3200" b="1" dirty="0">
                <a:solidFill>
                  <a:srgbClr val="92D050"/>
                </a:solidFill>
              </a:rPr>
              <a:t>Sing it with your hands in the sky.</a:t>
            </a:r>
          </a:p>
          <a:p>
            <a:pPr lvl="0"/>
            <a:r>
              <a:rPr lang="en-US" sz="3200" b="1" dirty="0">
                <a:solidFill>
                  <a:srgbClr val="92D050"/>
                </a:solidFill>
              </a:rPr>
              <a:t>Light it up like it’s the Fourth of July; </a:t>
            </a:r>
            <a:endParaRPr lang="en-US" sz="3200" b="1" dirty="0" smtClean="0">
              <a:solidFill>
                <a:srgbClr val="92D05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92D050"/>
                </a:solidFill>
              </a:rPr>
              <a:t>don’t </a:t>
            </a:r>
            <a:r>
              <a:rPr lang="en-US" sz="3200" b="1" dirty="0">
                <a:solidFill>
                  <a:srgbClr val="92D050"/>
                </a:solidFill>
              </a:rPr>
              <a:t>let ‘</a:t>
            </a:r>
            <a:r>
              <a:rPr lang="en-US" sz="3200" b="1" dirty="0" err="1">
                <a:solidFill>
                  <a:srgbClr val="92D050"/>
                </a:solidFill>
              </a:rPr>
              <a:t>em</a:t>
            </a:r>
            <a:r>
              <a:rPr lang="en-US" sz="3200" b="1" dirty="0">
                <a:solidFill>
                  <a:srgbClr val="92D050"/>
                </a:solidFill>
              </a:rPr>
              <a:t> bring you down</a:t>
            </a:r>
            <a:r>
              <a:rPr lang="en-US" sz="3200" b="1" dirty="0" smtClean="0">
                <a:solidFill>
                  <a:srgbClr val="92D050"/>
                </a:solidFill>
              </a:rPr>
              <a:t>.</a:t>
            </a:r>
          </a:p>
          <a:p>
            <a:pPr lvl="0"/>
            <a:endParaRPr lang="en-US" sz="3200" b="1" dirty="0">
              <a:solidFill>
                <a:srgbClr val="92D05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FFC000"/>
                </a:solidFill>
              </a:rPr>
              <a:t>[Girls] You know what </a:t>
            </a:r>
            <a:r>
              <a:rPr lang="en-US" sz="3200" b="1" dirty="0" smtClean="0">
                <a:solidFill>
                  <a:srgbClr val="FFC000"/>
                </a:solidFill>
              </a:rPr>
              <a:t>I’m </a:t>
            </a:r>
            <a:r>
              <a:rPr lang="en-US" sz="3200" b="1" dirty="0" err="1" smtClean="0">
                <a:solidFill>
                  <a:srgbClr val="FFC000"/>
                </a:solidFill>
              </a:rPr>
              <a:t>talkin</a:t>
            </a:r>
            <a:r>
              <a:rPr lang="en-US" sz="3200" b="1" dirty="0" smtClean="0">
                <a:solidFill>
                  <a:srgbClr val="FFC000"/>
                </a:solidFill>
              </a:rPr>
              <a:t>’ ‘bout.</a:t>
            </a:r>
          </a:p>
          <a:p>
            <a:pPr lvl="0"/>
            <a:r>
              <a:rPr lang="en-US" sz="3200" b="1" dirty="0" smtClean="0">
                <a:solidFill>
                  <a:srgbClr val="FFC000"/>
                </a:solidFill>
              </a:rPr>
              <a:t>A little bit louder now.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20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378</TotalTime>
  <Words>520</Words>
  <Application>Microsoft Office PowerPoint</Application>
  <PresentationFormat>On-screen Show (4:3)</PresentationFormat>
  <Paragraphs>123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Elemental</vt:lpstr>
      <vt:lpstr>SING!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SING!</dc:title>
  <dc:creator>Amy Street</dc:creator>
  <cp:lastModifiedBy>Amy Street</cp:lastModifiedBy>
  <cp:revision>6</cp:revision>
  <dcterms:created xsi:type="dcterms:W3CDTF">2017-04-07T22:13:58Z</dcterms:created>
  <dcterms:modified xsi:type="dcterms:W3CDTF">2017-04-12T21:38:41Z</dcterms:modified>
</cp:coreProperties>
</file>